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125"/>
  <p:notesSz cx="6858000" cy="9144000"/>
  <p:embeddedFontLst>
    <p:embeddedFont>
      <p:font typeface="Bangers"/>
      <p:regular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Barlow Condensed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  <p:embeddedFont>
      <p:font typeface="Homemade Appl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8F99AB-0702-45E5-B637-80CC1F3B3161}">
  <a:tblStyle styleId="{3F8F99AB-0702-45E5-B637-80CC1F3B31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Bangers-regular.fntdata"/><Relationship Id="rId21" Type="http://schemas.openxmlformats.org/officeDocument/2006/relationships/slide" Target="slides/slide15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BarlowCondensed-bold.fntdata"/><Relationship Id="rId27" Type="http://schemas.openxmlformats.org/officeDocument/2006/relationships/font" Target="fonts/BarlowCondense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Condense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regular.fntdata"/><Relationship Id="rId30" Type="http://schemas.openxmlformats.org/officeDocument/2006/relationships/font" Target="fonts/BarlowCondensed-boldItalic.fntdata"/><Relationship Id="rId11" Type="http://schemas.openxmlformats.org/officeDocument/2006/relationships/slide" Target="slides/slide5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4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a5c374d8_0_472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a5c374d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a5c374d8_0_487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a5c374d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5a5c374d8_0_203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5a5c374d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eea38d279_0_0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eea38d2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786b0b62b_0_54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786b0b6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5a5c374d8_0_517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5a5c374d8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a5c374d8_0_148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a5c374d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a5c374d8_0_161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5a5c374d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5a5c374d8_0_166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5a5c374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a5c374d8_0_170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a5c374d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a5c374d8_0_175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a5c374d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72dd43cfa_0_17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072dd43c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a5c374d8_0_179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a5c374d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5a5c374d8_0_183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5a5c374d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2.png"/><Relationship Id="rId12" Type="http://schemas.openxmlformats.org/officeDocument/2006/relationships/image" Target="../media/image13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exterior, edificio, hecho de madera, blanco&#10;&#10;Descripción generada automáticamente" id="11" name="Google Shape;11;p2"/>
          <p:cNvPicPr preferRelativeResize="0"/>
          <p:nvPr/>
        </p:nvPicPr>
        <p:blipFill rotWithShape="1">
          <a:blip r:embed="rId2">
            <a:alphaModFix/>
          </a:blip>
          <a:srcRect b="0" l="12395" r="0" t="13239"/>
          <a:stretch/>
        </p:blipFill>
        <p:spPr>
          <a:xfrm flipH="1">
            <a:off x="1850724" y="-1"/>
            <a:ext cx="1038710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266" y="-31895"/>
            <a:ext cx="12233628" cy="6894128"/>
          </a:xfrm>
          <a:custGeom>
            <a:rect b="b" l="l" r="r" t="t"/>
            <a:pathLst>
              <a:path extrusionOk="0" h="5956050" w="10614862">
                <a:moveTo>
                  <a:pt x="9139478" y="2322482"/>
                </a:moveTo>
                <a:lnTo>
                  <a:pt x="8401005" y="3018640"/>
                </a:lnTo>
                <a:lnTo>
                  <a:pt x="9687624" y="4383463"/>
                </a:lnTo>
                <a:lnTo>
                  <a:pt x="10426097" y="3687304"/>
                </a:lnTo>
                <a:lnTo>
                  <a:pt x="9139478" y="2322482"/>
                </a:lnTo>
                <a:close/>
                <a:moveTo>
                  <a:pt x="6945138" y="40686"/>
                </a:moveTo>
                <a:lnTo>
                  <a:pt x="4760806" y="2007510"/>
                </a:lnTo>
                <a:lnTo>
                  <a:pt x="6828697" y="4246228"/>
                </a:lnTo>
                <a:lnTo>
                  <a:pt x="9017641" y="2224313"/>
                </a:lnTo>
                <a:lnTo>
                  <a:pt x="6945138" y="40686"/>
                </a:lnTo>
                <a:close/>
                <a:moveTo>
                  <a:pt x="11" y="9182"/>
                </a:moveTo>
                <a:lnTo>
                  <a:pt x="10614604" y="0"/>
                </a:lnTo>
                <a:cubicBezTo>
                  <a:pt x="10615996" y="198209"/>
                  <a:pt x="10611237" y="467011"/>
                  <a:pt x="10612629" y="665220"/>
                </a:cubicBezTo>
                <a:lnTo>
                  <a:pt x="9095374" y="2065004"/>
                </a:lnTo>
                <a:lnTo>
                  <a:pt x="10600171" y="3665176"/>
                </a:lnTo>
                <a:lnTo>
                  <a:pt x="10603404" y="3662135"/>
                </a:lnTo>
                <a:lnTo>
                  <a:pt x="10603404" y="5949900"/>
                </a:lnTo>
                <a:lnTo>
                  <a:pt x="8125353" y="5949900"/>
                </a:lnTo>
                <a:lnTo>
                  <a:pt x="5364002" y="2945675"/>
                </a:lnTo>
                <a:lnTo>
                  <a:pt x="4616806" y="3632464"/>
                </a:lnTo>
                <a:lnTo>
                  <a:pt x="6746891" y="5949900"/>
                </a:lnTo>
                <a:lnTo>
                  <a:pt x="4187" y="5956050"/>
                </a:lnTo>
                <a:cubicBezTo>
                  <a:pt x="-425" y="3674642"/>
                  <a:pt x="11" y="2295182"/>
                  <a:pt x="11" y="9182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5334359" y="35516"/>
            <a:ext cx="5392294" cy="6777137"/>
            <a:chOff x="5334359" y="35516"/>
            <a:chExt cx="5392294" cy="6777137"/>
          </a:xfrm>
        </p:grpSpPr>
        <p:sp>
          <p:nvSpPr>
            <p:cNvPr id="14" name="Google Shape;14;p2"/>
            <p:cNvSpPr/>
            <p:nvPr/>
          </p:nvSpPr>
          <p:spPr>
            <a:xfrm rot="-2567574">
              <a:off x="8900615" y="3032576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2568786">
              <a:off x="10116263" y="3318951"/>
              <a:ext cx="505879" cy="505879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-2567574">
              <a:off x="8349328" y="292684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-2567574">
              <a:off x="5640720" y="2623935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2567574">
              <a:off x="6075248" y="5310621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2567135">
              <a:off x="5497674" y="5464508"/>
              <a:ext cx="790570" cy="790570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2296824" y="-581527"/>
            <a:ext cx="10214974" cy="8386306"/>
            <a:chOff x="2296824" y="-581527"/>
            <a:chExt cx="10214974" cy="8386306"/>
          </a:xfrm>
        </p:grpSpPr>
        <p:sp>
          <p:nvSpPr>
            <p:cNvPr id="21" name="Google Shape;21;p2"/>
            <p:cNvSpPr/>
            <p:nvPr/>
          </p:nvSpPr>
          <p:spPr>
            <a:xfrm rot="-2626195">
              <a:off x="9599451" y="283940"/>
              <a:ext cx="2942237" cy="1095455"/>
            </a:xfrm>
            <a:custGeom>
              <a:rect b="b" l="l" r="r" t="t"/>
              <a:pathLst>
                <a:path extrusionOk="0" h="950215" w="2552143">
                  <a:moveTo>
                    <a:pt x="0" y="0"/>
                  </a:moveTo>
                  <a:lnTo>
                    <a:pt x="1902287" y="11949"/>
                  </a:lnTo>
                  <a:lnTo>
                    <a:pt x="2552143" y="616920"/>
                  </a:lnTo>
                  <a:lnTo>
                    <a:pt x="2237952" y="950215"/>
                  </a:lnTo>
                  <a:lnTo>
                    <a:pt x="0" y="9386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9506876" y="4317390"/>
              <a:ext cx="2717196" cy="2540612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-2572284">
              <a:off x="3514583" y="3755706"/>
              <a:ext cx="1392522" cy="412649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3272" y="3596592"/>
            <a:ext cx="10968872" cy="5243745"/>
            <a:chOff x="43272" y="3596592"/>
            <a:chExt cx="10968872" cy="5243745"/>
          </a:xfrm>
        </p:grpSpPr>
        <p:sp>
          <p:nvSpPr>
            <p:cNvPr id="25" name="Google Shape;25;p2"/>
            <p:cNvSpPr/>
            <p:nvPr/>
          </p:nvSpPr>
          <p:spPr>
            <a:xfrm rot="-2568059">
              <a:off x="8466210" y="4018766"/>
              <a:ext cx="2089767" cy="21619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2572284">
              <a:off x="589871" y="5475093"/>
              <a:ext cx="2900018" cy="2745394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2"/>
          <p:cNvSpPr txBox="1"/>
          <p:nvPr>
            <p:ph type="ctrTitle"/>
          </p:nvPr>
        </p:nvSpPr>
        <p:spPr>
          <a:xfrm>
            <a:off x="615950" y="740350"/>
            <a:ext cx="4718400" cy="158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615945" y="2539700"/>
            <a:ext cx="50466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2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 flipH="1">
            <a:off x="87562" y="-1"/>
            <a:ext cx="12191999" cy="6874527"/>
          </a:xfrm>
          <a:custGeom>
            <a:rect b="b" l="l" r="r" t="t"/>
            <a:pathLst>
              <a:path extrusionOk="0" h="6874527" w="12191999">
                <a:moveTo>
                  <a:pt x="8882190" y="2882754"/>
                </a:moveTo>
                <a:lnTo>
                  <a:pt x="6987806" y="4636887"/>
                </a:lnTo>
                <a:lnTo>
                  <a:pt x="8433835" y="6198534"/>
                </a:lnTo>
                <a:lnTo>
                  <a:pt x="10328220" y="4444401"/>
                </a:lnTo>
                <a:lnTo>
                  <a:pt x="8882190" y="2882754"/>
                </a:lnTo>
                <a:close/>
                <a:moveTo>
                  <a:pt x="5660525" y="1330400"/>
                </a:moveTo>
                <a:lnTo>
                  <a:pt x="4726748" y="2195045"/>
                </a:lnTo>
                <a:lnTo>
                  <a:pt x="6856752" y="4495354"/>
                </a:lnTo>
                <a:lnTo>
                  <a:pt x="7790530" y="3630709"/>
                </a:lnTo>
                <a:lnTo>
                  <a:pt x="5660525" y="1330400"/>
                </a:lnTo>
                <a:close/>
                <a:moveTo>
                  <a:pt x="0" y="0"/>
                </a:moveTo>
                <a:lnTo>
                  <a:pt x="7128913" y="0"/>
                </a:lnTo>
                <a:lnTo>
                  <a:pt x="5796785" y="1233503"/>
                </a:lnTo>
                <a:lnTo>
                  <a:pt x="7926789" y="3533813"/>
                </a:lnTo>
                <a:lnTo>
                  <a:pt x="9525409" y="2053548"/>
                </a:lnTo>
                <a:lnTo>
                  <a:pt x="7623897" y="0"/>
                </a:lnTo>
                <a:lnTo>
                  <a:pt x="7864777" y="0"/>
                </a:lnTo>
                <a:lnTo>
                  <a:pt x="9663439" y="1942474"/>
                </a:lnTo>
                <a:lnTo>
                  <a:pt x="11761224" y="0"/>
                </a:lnTo>
                <a:lnTo>
                  <a:pt x="12003543" y="0"/>
                </a:lnTo>
                <a:lnTo>
                  <a:pt x="9022788" y="2760072"/>
                </a:lnTo>
                <a:lnTo>
                  <a:pt x="10468818" y="4321719"/>
                </a:lnTo>
                <a:lnTo>
                  <a:pt x="12191999" y="2726115"/>
                </a:lnTo>
                <a:lnTo>
                  <a:pt x="12191999" y="2970770"/>
                </a:lnTo>
                <a:lnTo>
                  <a:pt x="9820982" y="5166246"/>
                </a:lnTo>
                <a:lnTo>
                  <a:pt x="11387485" y="6857999"/>
                </a:lnTo>
                <a:lnTo>
                  <a:pt x="11131260" y="6857999"/>
                </a:lnTo>
                <a:lnTo>
                  <a:pt x="9700896" y="5313269"/>
                </a:lnTo>
                <a:lnTo>
                  <a:pt x="8577405" y="6353583"/>
                </a:lnTo>
                <a:lnTo>
                  <a:pt x="9072664" y="687452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11"/>
          <p:cNvGrpSpPr/>
          <p:nvPr/>
        </p:nvGrpSpPr>
        <p:grpSpPr>
          <a:xfrm flipH="1" rot="10800000">
            <a:off x="9511411" y="-8645"/>
            <a:ext cx="2162526" cy="2717843"/>
            <a:chOff x="7725503" y="2441504"/>
            <a:chExt cx="3499799" cy="4398516"/>
          </a:xfrm>
        </p:grpSpPr>
        <p:sp>
          <p:nvSpPr>
            <p:cNvPr id="174" name="Google Shape;174;p11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1"/>
          <p:cNvGrpSpPr/>
          <p:nvPr/>
        </p:nvGrpSpPr>
        <p:grpSpPr>
          <a:xfrm flipH="1" rot="10800000">
            <a:off x="8293279" y="-405530"/>
            <a:ext cx="4279858" cy="3540896"/>
            <a:chOff x="5754098" y="1751801"/>
            <a:chExt cx="6926457" cy="5730532"/>
          </a:xfrm>
        </p:grpSpPr>
        <p:sp>
          <p:nvSpPr>
            <p:cNvPr id="181" name="Google Shape;181;p11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1"/>
          <p:cNvGrpSpPr/>
          <p:nvPr/>
        </p:nvGrpSpPr>
        <p:grpSpPr>
          <a:xfrm flipH="1" rot="10800000">
            <a:off x="7389545" y="-821159"/>
            <a:ext cx="4398863" cy="2102049"/>
            <a:chOff x="4291509" y="4753058"/>
            <a:chExt cx="7119053" cy="3401925"/>
          </a:xfrm>
        </p:grpSpPr>
        <p:sp>
          <p:nvSpPr>
            <p:cNvPr id="185" name="Google Shape;185;p11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1"/>
          <p:cNvSpPr txBox="1"/>
          <p:nvPr>
            <p:ph idx="1" type="body"/>
          </p:nvPr>
        </p:nvSpPr>
        <p:spPr>
          <a:xfrm>
            <a:off x="415604" y="5640767"/>
            <a:ext cx="79986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or process">
  <p:cSld name="BLANK_4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10813718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13"/>
          <p:cNvSpPr txBox="1"/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4" name="Google Shape;194;p13"/>
          <p:cNvSpPr txBox="1"/>
          <p:nvPr>
            <p:ph idx="1" type="body"/>
          </p:nvPr>
        </p:nvSpPr>
        <p:spPr>
          <a:xfrm>
            <a:off x="408738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idx="2" type="subTitle"/>
          </p:nvPr>
        </p:nvSpPr>
        <p:spPr>
          <a:xfrm>
            <a:off x="408738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196" name="Google Shape;196;p13"/>
          <p:cNvSpPr txBox="1"/>
          <p:nvPr>
            <p:ph idx="3" type="body"/>
          </p:nvPr>
        </p:nvSpPr>
        <p:spPr>
          <a:xfrm>
            <a:off x="2727301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idx="4" type="subTitle"/>
          </p:nvPr>
        </p:nvSpPr>
        <p:spPr>
          <a:xfrm>
            <a:off x="2727301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198" name="Google Shape;198;p13"/>
          <p:cNvSpPr txBox="1"/>
          <p:nvPr>
            <p:ph idx="5" type="body"/>
          </p:nvPr>
        </p:nvSpPr>
        <p:spPr>
          <a:xfrm>
            <a:off x="5045864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6" type="subTitle"/>
          </p:nvPr>
        </p:nvSpPr>
        <p:spPr>
          <a:xfrm>
            <a:off x="5045864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200" name="Google Shape;200;p13"/>
          <p:cNvSpPr txBox="1"/>
          <p:nvPr>
            <p:ph idx="7" type="body"/>
          </p:nvPr>
        </p:nvSpPr>
        <p:spPr>
          <a:xfrm>
            <a:off x="7364428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idx="8" type="subTitle"/>
          </p:nvPr>
        </p:nvSpPr>
        <p:spPr>
          <a:xfrm>
            <a:off x="7364428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202" name="Google Shape;202;p13"/>
          <p:cNvSpPr txBox="1"/>
          <p:nvPr>
            <p:ph idx="9" type="body"/>
          </p:nvPr>
        </p:nvSpPr>
        <p:spPr>
          <a:xfrm>
            <a:off x="9682991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13" type="subTitle"/>
          </p:nvPr>
        </p:nvSpPr>
        <p:spPr>
          <a:xfrm>
            <a:off x="9682991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204" name="Google Shape;204;p13"/>
          <p:cNvSpPr/>
          <p:nvPr/>
        </p:nvSpPr>
        <p:spPr>
          <a:xfrm rot="-7967696">
            <a:off x="742723" y="2133689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3"/>
          <p:cNvSpPr/>
          <p:nvPr/>
        </p:nvSpPr>
        <p:spPr>
          <a:xfrm rot="-7966130">
            <a:off x="863191" y="1890885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3"/>
          <p:cNvSpPr/>
          <p:nvPr/>
        </p:nvSpPr>
        <p:spPr>
          <a:xfrm rot="-7967638">
            <a:off x="1209111" y="1929645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/>
          <p:nvPr/>
        </p:nvSpPr>
        <p:spPr>
          <a:xfrm rot="-7967696">
            <a:off x="3061286" y="2133689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 rot="-7966130">
            <a:off x="3181753" y="1890885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3"/>
          <p:cNvSpPr/>
          <p:nvPr/>
        </p:nvSpPr>
        <p:spPr>
          <a:xfrm rot="-7967638">
            <a:off x="3527674" y="1929645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/>
          <p:nvPr/>
        </p:nvSpPr>
        <p:spPr>
          <a:xfrm rot="-7967696">
            <a:off x="5271523" y="2128414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/>
          <p:nvPr/>
        </p:nvSpPr>
        <p:spPr>
          <a:xfrm rot="-7966130">
            <a:off x="5391991" y="1885610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/>
          <p:nvPr/>
        </p:nvSpPr>
        <p:spPr>
          <a:xfrm rot="-7967638">
            <a:off x="5737911" y="1924370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 rot="-7967696">
            <a:off x="7535923" y="2123139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 rot="-7966130">
            <a:off x="7656391" y="1880335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/>
          <p:nvPr/>
        </p:nvSpPr>
        <p:spPr>
          <a:xfrm rot="-7967638">
            <a:off x="8002311" y="1919095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 rot="-7967696">
            <a:off x="9800298" y="2117864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 rot="-7966130">
            <a:off x="9920766" y="1875060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/>
          <p:nvPr/>
        </p:nvSpPr>
        <p:spPr>
          <a:xfrm rot="-7967638">
            <a:off x="10266686" y="1913820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LANK_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>
            <p:ph idx="12" type="sldNum"/>
          </p:nvPr>
        </p:nvSpPr>
        <p:spPr>
          <a:xfrm>
            <a:off x="11296726" y="6234660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 flipH="1">
            <a:off x="602070" y="4148808"/>
            <a:ext cx="2162526" cy="2717843"/>
            <a:chOff x="7725503" y="2441504"/>
            <a:chExt cx="3499799" cy="4398516"/>
          </a:xfrm>
        </p:grpSpPr>
        <p:sp>
          <p:nvSpPr>
            <p:cNvPr id="222" name="Google Shape;222;p14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4"/>
          <p:cNvGrpSpPr/>
          <p:nvPr/>
        </p:nvGrpSpPr>
        <p:grpSpPr>
          <a:xfrm flipH="1" rot="10800000">
            <a:off x="9435211" y="-8645"/>
            <a:ext cx="2162526" cy="2717843"/>
            <a:chOff x="7725503" y="2441504"/>
            <a:chExt cx="3499799" cy="4398516"/>
          </a:xfrm>
        </p:grpSpPr>
        <p:sp>
          <p:nvSpPr>
            <p:cNvPr id="229" name="Google Shape;229;p14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-297130" y="-405530"/>
            <a:ext cx="12794066" cy="7669066"/>
            <a:chOff x="-297130" y="-405530"/>
            <a:chExt cx="12794066" cy="7669066"/>
          </a:xfrm>
        </p:grpSpPr>
        <p:grpSp>
          <p:nvGrpSpPr>
            <p:cNvPr id="236" name="Google Shape;236;p14"/>
            <p:cNvGrpSpPr/>
            <p:nvPr/>
          </p:nvGrpSpPr>
          <p:grpSpPr>
            <a:xfrm flipH="1">
              <a:off x="-297130" y="3722641"/>
              <a:ext cx="4279858" cy="3540896"/>
              <a:chOff x="5754098" y="1751801"/>
              <a:chExt cx="6926457" cy="5730532"/>
            </a:xfrm>
          </p:grpSpPr>
          <p:sp>
            <p:nvSpPr>
              <p:cNvPr id="237" name="Google Shape;237;p14"/>
              <p:cNvSpPr/>
              <p:nvPr/>
            </p:nvSpPr>
            <p:spPr>
              <a:xfrm rot="-2626867">
                <a:off x="10433533" y="2457462"/>
                <a:ext cx="2324779" cy="709347"/>
              </a:xfrm>
              <a:custGeom>
                <a:rect b="b" l="l" r="r" t="t"/>
                <a:pathLst>
                  <a:path extrusionOk="0" h="948408" w="3108265">
                    <a:moveTo>
                      <a:pt x="0" y="3324"/>
                    </a:moveTo>
                    <a:lnTo>
                      <a:pt x="3108265" y="0"/>
                    </a:lnTo>
                    <a:lnTo>
                      <a:pt x="2242871" y="948408"/>
                    </a:lnTo>
                    <a:lnTo>
                      <a:pt x="0" y="941947"/>
                    </a:lnTo>
                    <a:lnTo>
                      <a:pt x="0" y="33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 flipH="1">
                <a:off x="10430852" y="5220631"/>
                <a:ext cx="1766177" cy="1651398"/>
              </a:xfrm>
              <a:custGeom>
                <a:rect b="b" l="l" r="r" t="t"/>
                <a:pathLst>
                  <a:path extrusionOk="0" h="2540612" w="2717196">
                    <a:moveTo>
                      <a:pt x="0" y="2540612"/>
                    </a:moveTo>
                    <a:lnTo>
                      <a:pt x="0" y="0"/>
                    </a:lnTo>
                    <a:lnTo>
                      <a:pt x="2717196" y="2540612"/>
                    </a:lnTo>
                    <a:lnTo>
                      <a:pt x="0" y="25406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 rot="-2578278">
                <a:off x="6546226" y="4853408"/>
                <a:ext cx="904466" cy="2680228"/>
              </a:xfrm>
              <a:custGeom>
                <a:rect b="b" l="l" r="r" t="t"/>
                <a:pathLst>
                  <a:path extrusionOk="0" h="4128653" w="1393249">
                    <a:moveTo>
                      <a:pt x="0" y="0"/>
                    </a:moveTo>
                    <a:lnTo>
                      <a:pt x="1393131" y="0"/>
                    </a:lnTo>
                    <a:cubicBezTo>
                      <a:pt x="1394415" y="1372321"/>
                      <a:pt x="1384850" y="2756332"/>
                      <a:pt x="1386134" y="4128653"/>
                    </a:cubicBezTo>
                    <a:lnTo>
                      <a:pt x="20846" y="2856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4"/>
            <p:cNvGrpSpPr/>
            <p:nvPr/>
          </p:nvGrpSpPr>
          <p:grpSpPr>
            <a:xfrm flipH="1" rot="10800000">
              <a:off x="8217079" y="-405530"/>
              <a:ext cx="4279858" cy="3540896"/>
              <a:chOff x="5754098" y="1751801"/>
              <a:chExt cx="6926457" cy="5730532"/>
            </a:xfrm>
          </p:grpSpPr>
          <p:sp>
            <p:nvSpPr>
              <p:cNvPr id="241" name="Google Shape;241;p14"/>
              <p:cNvSpPr/>
              <p:nvPr/>
            </p:nvSpPr>
            <p:spPr>
              <a:xfrm rot="-2626867">
                <a:off x="10433533" y="2457462"/>
                <a:ext cx="2324779" cy="709347"/>
              </a:xfrm>
              <a:custGeom>
                <a:rect b="b" l="l" r="r" t="t"/>
                <a:pathLst>
                  <a:path extrusionOk="0" h="948408" w="3108265">
                    <a:moveTo>
                      <a:pt x="0" y="3324"/>
                    </a:moveTo>
                    <a:lnTo>
                      <a:pt x="3108265" y="0"/>
                    </a:lnTo>
                    <a:lnTo>
                      <a:pt x="2242871" y="948408"/>
                    </a:lnTo>
                    <a:lnTo>
                      <a:pt x="0" y="941947"/>
                    </a:lnTo>
                    <a:lnTo>
                      <a:pt x="0" y="33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 flipH="1">
                <a:off x="10430852" y="5220631"/>
                <a:ext cx="1766177" cy="1651398"/>
              </a:xfrm>
              <a:custGeom>
                <a:rect b="b" l="l" r="r" t="t"/>
                <a:pathLst>
                  <a:path extrusionOk="0" h="2540612" w="2717196">
                    <a:moveTo>
                      <a:pt x="0" y="2540612"/>
                    </a:moveTo>
                    <a:lnTo>
                      <a:pt x="0" y="0"/>
                    </a:lnTo>
                    <a:lnTo>
                      <a:pt x="2717196" y="2540612"/>
                    </a:lnTo>
                    <a:lnTo>
                      <a:pt x="0" y="25406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 rot="-2578278">
                <a:off x="6546226" y="4853408"/>
                <a:ext cx="904466" cy="2680228"/>
              </a:xfrm>
              <a:custGeom>
                <a:rect b="b" l="l" r="r" t="t"/>
                <a:pathLst>
                  <a:path extrusionOk="0" h="4128653" w="1393249">
                    <a:moveTo>
                      <a:pt x="0" y="0"/>
                    </a:moveTo>
                    <a:lnTo>
                      <a:pt x="1393131" y="0"/>
                    </a:lnTo>
                    <a:cubicBezTo>
                      <a:pt x="1394415" y="1372321"/>
                      <a:pt x="1384850" y="2756332"/>
                      <a:pt x="1386134" y="4128653"/>
                    </a:cubicBezTo>
                    <a:lnTo>
                      <a:pt x="20846" y="2856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" name="Google Shape;244;p14"/>
          <p:cNvGrpSpPr/>
          <p:nvPr/>
        </p:nvGrpSpPr>
        <p:grpSpPr>
          <a:xfrm>
            <a:off x="487599" y="-821159"/>
            <a:ext cx="11224610" cy="8500325"/>
            <a:chOff x="487599" y="-821159"/>
            <a:chExt cx="11224610" cy="8500325"/>
          </a:xfrm>
        </p:grpSpPr>
        <p:grpSp>
          <p:nvGrpSpPr>
            <p:cNvPr id="245" name="Google Shape;245;p14"/>
            <p:cNvGrpSpPr/>
            <p:nvPr/>
          </p:nvGrpSpPr>
          <p:grpSpPr>
            <a:xfrm flipH="1">
              <a:off x="487599" y="5577116"/>
              <a:ext cx="4398863" cy="2102049"/>
              <a:chOff x="4291509" y="4753058"/>
              <a:chExt cx="7119053" cy="3401925"/>
            </a:xfrm>
          </p:grpSpPr>
          <p:sp>
            <p:nvSpPr>
              <p:cNvPr id="246" name="Google Shape;246;p14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4"/>
            <p:cNvGrpSpPr/>
            <p:nvPr/>
          </p:nvGrpSpPr>
          <p:grpSpPr>
            <a:xfrm flipH="1" rot="10800000">
              <a:off x="7313345" y="-821159"/>
              <a:ext cx="4398863" cy="2102049"/>
              <a:chOff x="4291509" y="4753058"/>
              <a:chExt cx="7119053" cy="3401925"/>
            </a:xfrm>
          </p:grpSpPr>
          <p:sp>
            <p:nvSpPr>
              <p:cNvPr id="249" name="Google Shape;249;p14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1" name="Google Shape;251;p14"/>
          <p:cNvSpPr txBox="1"/>
          <p:nvPr>
            <p:ph type="title"/>
          </p:nvPr>
        </p:nvSpPr>
        <p:spPr>
          <a:xfrm>
            <a:off x="1881500" y="1140538"/>
            <a:ext cx="8567700" cy="473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252" name="Google Shape;252;p14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15"/>
          <p:cNvSpPr txBox="1"/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56" name="Google Shape;256;p15"/>
          <p:cNvSpPr txBox="1"/>
          <p:nvPr>
            <p:ph idx="1" type="subTitle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57" name="Google Shape;257;p15"/>
          <p:cNvGrpSpPr/>
          <p:nvPr/>
        </p:nvGrpSpPr>
        <p:grpSpPr>
          <a:xfrm>
            <a:off x="9474061" y="4094870"/>
            <a:ext cx="2162526" cy="2717843"/>
            <a:chOff x="7725503" y="2441504"/>
            <a:chExt cx="3499799" cy="4398516"/>
          </a:xfrm>
        </p:grpSpPr>
        <p:sp>
          <p:nvSpPr>
            <p:cNvPr id="258" name="Google Shape;258;p15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5"/>
          <p:cNvGrpSpPr/>
          <p:nvPr/>
        </p:nvGrpSpPr>
        <p:grpSpPr>
          <a:xfrm>
            <a:off x="8255929" y="3668703"/>
            <a:ext cx="4279858" cy="3540896"/>
            <a:chOff x="5754098" y="1751801"/>
            <a:chExt cx="6926457" cy="5730532"/>
          </a:xfrm>
        </p:grpSpPr>
        <p:sp>
          <p:nvSpPr>
            <p:cNvPr id="265" name="Google Shape;265;p15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5"/>
          <p:cNvGrpSpPr/>
          <p:nvPr/>
        </p:nvGrpSpPr>
        <p:grpSpPr>
          <a:xfrm>
            <a:off x="7352195" y="5523179"/>
            <a:ext cx="4398863" cy="2102049"/>
            <a:chOff x="4291509" y="4753058"/>
            <a:chExt cx="7119053" cy="3401925"/>
          </a:xfrm>
        </p:grpSpPr>
        <p:sp>
          <p:nvSpPr>
            <p:cNvPr id="269" name="Google Shape;269;p15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>
  <p:cSld name="BLANK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3" name="Google Shape;273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4" name="Google Shape;274;p16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6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76" name="Google Shape;276;p1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7" name="Google Shape;277;p16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6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6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6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nca de madera junto a un edificio&#10;&#10;Descripción generada automáticamente"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0312" y="0"/>
            <a:ext cx="1028699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1" y="-1"/>
            <a:ext cx="12191999" cy="6874527"/>
          </a:xfrm>
          <a:custGeom>
            <a:rect b="b" l="l" r="r" t="t"/>
            <a:pathLst>
              <a:path extrusionOk="0" h="6874527" w="12191999">
                <a:moveTo>
                  <a:pt x="8882190" y="2882754"/>
                </a:moveTo>
                <a:lnTo>
                  <a:pt x="6987806" y="4636887"/>
                </a:lnTo>
                <a:lnTo>
                  <a:pt x="8433835" y="6198534"/>
                </a:lnTo>
                <a:lnTo>
                  <a:pt x="10328220" y="4444401"/>
                </a:lnTo>
                <a:lnTo>
                  <a:pt x="8882190" y="2882754"/>
                </a:lnTo>
                <a:close/>
                <a:moveTo>
                  <a:pt x="5660525" y="1330400"/>
                </a:moveTo>
                <a:lnTo>
                  <a:pt x="4726748" y="2195045"/>
                </a:lnTo>
                <a:lnTo>
                  <a:pt x="6856752" y="4495354"/>
                </a:lnTo>
                <a:lnTo>
                  <a:pt x="7790530" y="3630709"/>
                </a:lnTo>
                <a:lnTo>
                  <a:pt x="5660525" y="1330400"/>
                </a:lnTo>
                <a:close/>
                <a:moveTo>
                  <a:pt x="0" y="0"/>
                </a:moveTo>
                <a:lnTo>
                  <a:pt x="7128913" y="0"/>
                </a:lnTo>
                <a:lnTo>
                  <a:pt x="5796785" y="1233503"/>
                </a:lnTo>
                <a:lnTo>
                  <a:pt x="7926789" y="3533813"/>
                </a:lnTo>
                <a:lnTo>
                  <a:pt x="9525409" y="2053548"/>
                </a:lnTo>
                <a:lnTo>
                  <a:pt x="7623897" y="0"/>
                </a:lnTo>
                <a:lnTo>
                  <a:pt x="7864777" y="0"/>
                </a:lnTo>
                <a:lnTo>
                  <a:pt x="9663439" y="1942474"/>
                </a:lnTo>
                <a:lnTo>
                  <a:pt x="11761224" y="0"/>
                </a:lnTo>
                <a:lnTo>
                  <a:pt x="12003543" y="0"/>
                </a:lnTo>
                <a:lnTo>
                  <a:pt x="9022788" y="2760072"/>
                </a:lnTo>
                <a:lnTo>
                  <a:pt x="10468818" y="4321719"/>
                </a:lnTo>
                <a:lnTo>
                  <a:pt x="12191999" y="2726115"/>
                </a:lnTo>
                <a:lnTo>
                  <a:pt x="12191999" y="2970770"/>
                </a:lnTo>
                <a:lnTo>
                  <a:pt x="9820982" y="5166246"/>
                </a:lnTo>
                <a:lnTo>
                  <a:pt x="11387485" y="6857999"/>
                </a:lnTo>
                <a:lnTo>
                  <a:pt x="11131260" y="6857999"/>
                </a:lnTo>
                <a:lnTo>
                  <a:pt x="9700896" y="5313269"/>
                </a:lnTo>
                <a:lnTo>
                  <a:pt x="8577405" y="6353583"/>
                </a:lnTo>
                <a:lnTo>
                  <a:pt x="9072664" y="687452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3"/>
          <p:cNvGrpSpPr/>
          <p:nvPr/>
        </p:nvGrpSpPr>
        <p:grpSpPr>
          <a:xfrm>
            <a:off x="4865672" y="217956"/>
            <a:ext cx="5498857" cy="6578218"/>
            <a:chOff x="4865672" y="217956"/>
            <a:chExt cx="5498857" cy="6578218"/>
          </a:xfrm>
        </p:grpSpPr>
        <p:sp>
          <p:nvSpPr>
            <p:cNvPr id="35" name="Google Shape;35;p3"/>
            <p:cNvSpPr/>
            <p:nvPr/>
          </p:nvSpPr>
          <p:spPr>
            <a:xfrm rot="-2567932">
              <a:off x="8485409" y="3302515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2568275">
              <a:off x="9736465" y="3597534"/>
              <a:ext cx="520530" cy="520530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2567932">
              <a:off x="7918034" y="482669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-2567932">
              <a:off x="5130385" y="2881948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-2567932">
              <a:off x="6357313" y="5250087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 rot="-2568223">
              <a:off x="5762863" y="5408433"/>
              <a:ext cx="813700" cy="813700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3"/>
          <p:cNvGrpSpPr/>
          <p:nvPr/>
        </p:nvGrpSpPr>
        <p:grpSpPr>
          <a:xfrm>
            <a:off x="8260746" y="4939395"/>
            <a:ext cx="4018815" cy="2719874"/>
            <a:chOff x="8260746" y="4939395"/>
            <a:chExt cx="4018815" cy="2719874"/>
          </a:xfrm>
        </p:grpSpPr>
        <p:sp>
          <p:nvSpPr>
            <p:cNvPr id="42" name="Google Shape;42;p3"/>
            <p:cNvSpPr/>
            <p:nvPr/>
          </p:nvSpPr>
          <p:spPr>
            <a:xfrm flipH="1" rot="2722283">
              <a:off x="8484403" y="5163051"/>
              <a:ext cx="1079987" cy="10799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flipH="1" rot="2563773">
              <a:off x="10894704" y="6307217"/>
              <a:ext cx="1165251" cy="1103122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415600" y="1043475"/>
            <a:ext cx="4797600" cy="5052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9pPr>
          </a:lstStyle>
          <a:p/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3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 flipH="1">
            <a:off x="602070" y="4131770"/>
            <a:ext cx="2162526" cy="2717843"/>
            <a:chOff x="7725503" y="2441504"/>
            <a:chExt cx="3499799" cy="4398516"/>
          </a:xfrm>
        </p:grpSpPr>
        <p:sp>
          <p:nvSpPr>
            <p:cNvPr id="49" name="Google Shape;49;p4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flipH="1">
            <a:off x="-297130" y="3705603"/>
            <a:ext cx="4279858" cy="3540896"/>
            <a:chOff x="5754098" y="1751801"/>
            <a:chExt cx="6926457" cy="5730532"/>
          </a:xfrm>
        </p:grpSpPr>
        <p:sp>
          <p:nvSpPr>
            <p:cNvPr id="56" name="Google Shape;56;p4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 flipH="1">
            <a:off x="487599" y="5560079"/>
            <a:ext cx="4398863" cy="2102049"/>
            <a:chOff x="4291509" y="4753058"/>
            <a:chExt cx="7119053" cy="3401925"/>
          </a:xfrm>
        </p:grpSpPr>
        <p:sp>
          <p:nvSpPr>
            <p:cNvPr id="60" name="Google Shape;60;p4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4"/>
          <p:cNvSpPr txBox="1"/>
          <p:nvPr>
            <p:ph type="title"/>
          </p:nvPr>
        </p:nvSpPr>
        <p:spPr>
          <a:xfrm>
            <a:off x="2540525" y="593375"/>
            <a:ext cx="92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2540525" y="1536641"/>
            <a:ext cx="9236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4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5"/>
          <p:cNvGrpSpPr/>
          <p:nvPr/>
        </p:nvGrpSpPr>
        <p:grpSpPr>
          <a:xfrm flipH="1" rot="10800000">
            <a:off x="9436811" y="-4407"/>
            <a:ext cx="2162526" cy="2717843"/>
            <a:chOff x="7725503" y="2441504"/>
            <a:chExt cx="3499799" cy="4398516"/>
          </a:xfrm>
        </p:grpSpPr>
        <p:sp>
          <p:nvSpPr>
            <p:cNvPr id="68" name="Google Shape;68;p5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5"/>
          <p:cNvGrpSpPr/>
          <p:nvPr/>
        </p:nvGrpSpPr>
        <p:grpSpPr>
          <a:xfrm flipH="1" rot="10800000">
            <a:off x="8218679" y="-401292"/>
            <a:ext cx="4279858" cy="3540896"/>
            <a:chOff x="5754098" y="1751801"/>
            <a:chExt cx="6926457" cy="5730532"/>
          </a:xfrm>
        </p:grpSpPr>
        <p:sp>
          <p:nvSpPr>
            <p:cNvPr id="75" name="Google Shape;75;p5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5"/>
          <p:cNvGrpSpPr/>
          <p:nvPr/>
        </p:nvGrpSpPr>
        <p:grpSpPr>
          <a:xfrm flipH="1" rot="10800000">
            <a:off x="7314945" y="-816922"/>
            <a:ext cx="4398863" cy="2102049"/>
            <a:chOff x="4291509" y="4753058"/>
            <a:chExt cx="7119053" cy="3401925"/>
          </a:xfrm>
        </p:grpSpPr>
        <p:sp>
          <p:nvSpPr>
            <p:cNvPr id="79" name="Google Shape;79;p5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5"/>
          <p:cNvSpPr txBox="1"/>
          <p:nvPr>
            <p:ph type="title"/>
          </p:nvPr>
        </p:nvSpPr>
        <p:spPr>
          <a:xfrm>
            <a:off x="415602" y="1202975"/>
            <a:ext cx="734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415600" y="2713427"/>
            <a:ext cx="5333400" cy="337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83" name="Google Shape;83;p5"/>
          <p:cNvSpPr txBox="1"/>
          <p:nvPr>
            <p:ph idx="2" type="body"/>
          </p:nvPr>
        </p:nvSpPr>
        <p:spPr>
          <a:xfrm>
            <a:off x="6443269" y="2713427"/>
            <a:ext cx="5333400" cy="337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84" name="Google Shape;84;p5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8" name="Google Shape;88;p6"/>
          <p:cNvGrpSpPr/>
          <p:nvPr/>
        </p:nvGrpSpPr>
        <p:grpSpPr>
          <a:xfrm flipH="1">
            <a:off x="602070" y="4131770"/>
            <a:ext cx="2162526" cy="2717843"/>
            <a:chOff x="7725503" y="2441504"/>
            <a:chExt cx="3499799" cy="4398516"/>
          </a:xfrm>
        </p:grpSpPr>
        <p:sp>
          <p:nvSpPr>
            <p:cNvPr id="89" name="Google Shape;89;p6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 flipH="1">
            <a:off x="-297130" y="3705603"/>
            <a:ext cx="4279858" cy="3540896"/>
            <a:chOff x="5754098" y="1751801"/>
            <a:chExt cx="6926457" cy="5730532"/>
          </a:xfrm>
        </p:grpSpPr>
        <p:sp>
          <p:nvSpPr>
            <p:cNvPr id="96" name="Google Shape;96;p6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 flipH="1">
            <a:off x="487599" y="5560079"/>
            <a:ext cx="4398863" cy="2102049"/>
            <a:chOff x="4291509" y="4753058"/>
            <a:chExt cx="7119053" cy="3401925"/>
          </a:xfrm>
        </p:grpSpPr>
        <p:sp>
          <p:nvSpPr>
            <p:cNvPr id="100" name="Google Shape;100;p6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6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415604" y="740800"/>
            <a:ext cx="65988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415604" y="1852800"/>
            <a:ext cx="65988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7" name="Google Shape;107;p7"/>
          <p:cNvGrpSpPr/>
          <p:nvPr/>
        </p:nvGrpSpPr>
        <p:grpSpPr>
          <a:xfrm>
            <a:off x="7725503" y="2441504"/>
            <a:ext cx="3499799" cy="4398516"/>
            <a:chOff x="7725503" y="2441504"/>
            <a:chExt cx="3499799" cy="4398516"/>
          </a:xfrm>
        </p:grpSpPr>
        <p:sp>
          <p:nvSpPr>
            <p:cNvPr id="108" name="Google Shape;108;p7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7"/>
          <p:cNvGrpSpPr/>
          <p:nvPr/>
        </p:nvGrpSpPr>
        <p:grpSpPr>
          <a:xfrm>
            <a:off x="5754098" y="1751801"/>
            <a:ext cx="6926457" cy="5730532"/>
            <a:chOff x="5754098" y="1751801"/>
            <a:chExt cx="6926457" cy="5730532"/>
          </a:xfrm>
        </p:grpSpPr>
        <p:sp>
          <p:nvSpPr>
            <p:cNvPr id="115" name="Google Shape;115;p7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>
            <a:off x="4291509" y="462994"/>
            <a:ext cx="7673389" cy="7691989"/>
            <a:chOff x="4291509" y="462994"/>
            <a:chExt cx="7673389" cy="7691989"/>
          </a:xfrm>
        </p:grpSpPr>
        <p:grpSp>
          <p:nvGrpSpPr>
            <p:cNvPr id="119" name="Google Shape;119;p7"/>
            <p:cNvGrpSpPr/>
            <p:nvPr/>
          </p:nvGrpSpPr>
          <p:grpSpPr>
            <a:xfrm>
              <a:off x="4291509" y="4753058"/>
              <a:ext cx="7119053" cy="3401925"/>
              <a:chOff x="4291509" y="4753058"/>
              <a:chExt cx="7119053" cy="3401925"/>
            </a:xfrm>
          </p:grpSpPr>
          <p:sp>
            <p:nvSpPr>
              <p:cNvPr id="120" name="Google Shape;120;p7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" name="Google Shape;122;p7"/>
            <p:cNvSpPr/>
            <p:nvPr/>
          </p:nvSpPr>
          <p:spPr>
            <a:xfrm rot="-2567541">
              <a:off x="9938610" y="798836"/>
              <a:ext cx="1663077" cy="17208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ONE_COLUMN_TEXT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idx="12" type="sldNum"/>
          </p:nvPr>
        </p:nvSpPr>
        <p:spPr>
          <a:xfrm flipH="1">
            <a:off x="153288" y="6265510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 flipH="1">
            <a:off x="956412" y="2489391"/>
            <a:ext cx="3499799" cy="4398516"/>
            <a:chOff x="7725503" y="2441504"/>
            <a:chExt cx="3499799" cy="4398516"/>
          </a:xfrm>
        </p:grpSpPr>
        <p:sp>
          <p:nvSpPr>
            <p:cNvPr id="126" name="Google Shape;126;p8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 flipH="1">
            <a:off x="-498841" y="1799689"/>
            <a:ext cx="6926457" cy="5730532"/>
            <a:chOff x="5754098" y="1751801"/>
            <a:chExt cx="6926457" cy="5730532"/>
          </a:xfrm>
        </p:grpSpPr>
        <p:sp>
          <p:nvSpPr>
            <p:cNvPr id="133" name="Google Shape;133;p8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 flipH="1">
            <a:off x="216816" y="510881"/>
            <a:ext cx="7673389" cy="7691989"/>
            <a:chOff x="4291509" y="462994"/>
            <a:chExt cx="7673389" cy="7691989"/>
          </a:xfrm>
        </p:grpSpPr>
        <p:grpSp>
          <p:nvGrpSpPr>
            <p:cNvPr id="137" name="Google Shape;137;p8"/>
            <p:cNvGrpSpPr/>
            <p:nvPr/>
          </p:nvGrpSpPr>
          <p:grpSpPr>
            <a:xfrm>
              <a:off x="4291509" y="4753058"/>
              <a:ext cx="7119053" cy="3401925"/>
              <a:chOff x="4291509" y="4753058"/>
              <a:chExt cx="7119053" cy="3401925"/>
            </a:xfrm>
          </p:grpSpPr>
          <p:sp>
            <p:nvSpPr>
              <p:cNvPr id="138" name="Google Shape;138;p8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8"/>
            <p:cNvSpPr/>
            <p:nvPr/>
          </p:nvSpPr>
          <p:spPr>
            <a:xfrm rot="-2567541">
              <a:off x="9938610" y="798836"/>
              <a:ext cx="1663077" cy="17208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5426827" y="740800"/>
            <a:ext cx="63102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5426850" y="1852800"/>
            <a:ext cx="63102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43" name="Google Shape;143;p8"/>
          <p:cNvSpPr txBox="1"/>
          <p:nvPr>
            <p:ph idx="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8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653673" y="600200"/>
            <a:ext cx="849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47" name="Google Shape;147;p9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9"/>
          <p:cNvSpPr txBox="1"/>
          <p:nvPr>
            <p:ph idx="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49" name="Google Shape;149;p9"/>
          <p:cNvGrpSpPr/>
          <p:nvPr/>
        </p:nvGrpSpPr>
        <p:grpSpPr>
          <a:xfrm>
            <a:off x="7725503" y="2441504"/>
            <a:ext cx="3499799" cy="4398516"/>
            <a:chOff x="7725503" y="2441504"/>
            <a:chExt cx="3499799" cy="4398516"/>
          </a:xfrm>
        </p:grpSpPr>
        <p:sp>
          <p:nvSpPr>
            <p:cNvPr id="150" name="Google Shape;150;p9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5754098" y="1751801"/>
            <a:ext cx="6926457" cy="5730532"/>
            <a:chOff x="5754098" y="1751801"/>
            <a:chExt cx="6926457" cy="5730532"/>
          </a:xfrm>
        </p:grpSpPr>
        <p:sp>
          <p:nvSpPr>
            <p:cNvPr id="157" name="Google Shape;157;p9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9"/>
          <p:cNvGrpSpPr/>
          <p:nvPr/>
        </p:nvGrpSpPr>
        <p:grpSpPr>
          <a:xfrm>
            <a:off x="4291509" y="462994"/>
            <a:ext cx="7673389" cy="7691989"/>
            <a:chOff x="4291509" y="462994"/>
            <a:chExt cx="7673389" cy="7691989"/>
          </a:xfrm>
        </p:grpSpPr>
        <p:grpSp>
          <p:nvGrpSpPr>
            <p:cNvPr id="161" name="Google Shape;161;p9"/>
            <p:cNvGrpSpPr/>
            <p:nvPr/>
          </p:nvGrpSpPr>
          <p:grpSpPr>
            <a:xfrm>
              <a:off x="4291509" y="4753058"/>
              <a:ext cx="7119053" cy="3401925"/>
              <a:chOff x="4291509" y="4753058"/>
              <a:chExt cx="7119053" cy="3401925"/>
            </a:xfrm>
          </p:grpSpPr>
          <p:sp>
            <p:nvSpPr>
              <p:cNvPr id="162" name="Google Shape;162;p9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9"/>
            <p:cNvSpPr/>
            <p:nvPr/>
          </p:nvSpPr>
          <p:spPr>
            <a:xfrm rot="-2567541">
              <a:off x="9938610" y="798836"/>
              <a:ext cx="1663077" cy="17208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/>
          <p:nvPr/>
        </p:nvSpPr>
        <p:spPr>
          <a:xfrm>
            <a:off x="6096063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 txBox="1"/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8" name="Google Shape;168;p10"/>
          <p:cNvSpPr txBox="1"/>
          <p:nvPr>
            <p:ph idx="1" type="subTitle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10"/>
          <p:cNvSpPr txBox="1"/>
          <p:nvPr>
            <p:ph idx="2" type="body"/>
          </p:nvPr>
        </p:nvSpPr>
        <p:spPr>
          <a:xfrm>
            <a:off x="6586068" y="965433"/>
            <a:ext cx="51162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b="1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●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810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○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810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■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810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●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810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○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810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■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810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●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810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○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810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Old Standard TT"/>
              <a:buChar char="■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type="ctrTitle"/>
          </p:nvPr>
        </p:nvSpPr>
        <p:spPr>
          <a:xfrm>
            <a:off x="763100" y="847475"/>
            <a:ext cx="5040300" cy="2442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3250">
                <a:solidFill>
                  <a:srgbClr val="2E3743"/>
                </a:solidFill>
                <a:highlight>
                  <a:srgbClr val="EBECED"/>
                </a:highlight>
              </a:rPr>
              <a:t>Estimation of energy performance of residential buildings using statistical machine learning tools</a:t>
            </a:r>
            <a:endParaRPr sz="5000">
              <a:solidFill>
                <a:srgbClr val="171717"/>
              </a:solidFill>
            </a:endParaRPr>
          </a:p>
        </p:txBody>
      </p:sp>
      <p:sp>
        <p:nvSpPr>
          <p:cNvPr id="287" name="Google Shape;287;p17"/>
          <p:cNvSpPr txBox="1"/>
          <p:nvPr>
            <p:ph idx="1" type="subTitle"/>
          </p:nvPr>
        </p:nvSpPr>
        <p:spPr>
          <a:xfrm>
            <a:off x="7822800" y="5437800"/>
            <a:ext cx="3846300" cy="91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highlight>
                  <a:srgbClr val="262626"/>
                </a:highlight>
              </a:rPr>
              <a:t>Tania Zakowski</a:t>
            </a:r>
            <a:r>
              <a:rPr b="1" lang="en-GB" sz="3000">
                <a:highlight>
                  <a:srgbClr val="262626"/>
                </a:highlight>
              </a:rPr>
              <a:t> </a:t>
            </a:r>
            <a:endParaRPr b="1" sz="3000">
              <a:highlight>
                <a:srgbClr val="26262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00" y="2006000"/>
            <a:ext cx="9251901" cy="4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 txBox="1"/>
          <p:nvPr>
            <p:ph type="title"/>
          </p:nvPr>
        </p:nvSpPr>
        <p:spPr>
          <a:xfrm>
            <a:off x="313750" y="71775"/>
            <a:ext cx="9299700" cy="66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Features weighed in tree based models</a:t>
            </a:r>
            <a:endParaRPr sz="3700">
              <a:solidFill>
                <a:schemeClr val="accent6"/>
              </a:solidFill>
            </a:endParaRPr>
          </a:p>
        </p:txBody>
      </p:sp>
      <p:graphicFrame>
        <p:nvGraphicFramePr>
          <p:cNvPr id="356" name="Google Shape;356;p26"/>
          <p:cNvGraphicFramePr/>
          <p:nvPr/>
        </p:nvGraphicFramePr>
        <p:xfrm>
          <a:off x="574788" y="9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{3F8F99AB-0702-45E5-B637-80CC1F3B3161}</a:tableStyleId>
              </a:tblPr>
              <a:tblGrid>
                <a:gridCol w="1285900"/>
                <a:gridCol w="1285900"/>
                <a:gridCol w="1285900"/>
                <a:gridCol w="1285900"/>
                <a:gridCol w="1285900"/>
                <a:gridCol w="1285900"/>
                <a:gridCol w="1285900"/>
                <a:gridCol w="1285900"/>
              </a:tblGrid>
              <a:tr h="24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Relative Compactness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Surface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Wall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Roof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Overall Height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Orientation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 Distribution</a:t>
                      </a:r>
                      <a:endParaRPr b="1" sz="1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p26"/>
          <p:cNvSpPr/>
          <p:nvPr/>
        </p:nvSpPr>
        <p:spPr>
          <a:xfrm>
            <a:off x="5850675" y="2248700"/>
            <a:ext cx="245400" cy="275100"/>
          </a:xfrm>
          <a:prstGeom prst="quadArrowCallout">
            <a:avLst>
              <a:gd fmla="val 18515" name="adj1"/>
              <a:gd fmla="val 18515" name="adj2"/>
              <a:gd fmla="val 18515" name="adj3"/>
              <a:gd fmla="val 48123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1271850" y="2342175"/>
            <a:ext cx="245400" cy="275100"/>
          </a:xfrm>
          <a:prstGeom prst="quadArrowCallout">
            <a:avLst>
              <a:gd fmla="val 18515" name="adj1"/>
              <a:gd fmla="val 18515" name="adj2"/>
              <a:gd fmla="val 18515" name="adj3"/>
              <a:gd fmla="val 48123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5973363" y="4753075"/>
            <a:ext cx="245400" cy="275100"/>
          </a:xfrm>
          <a:prstGeom prst="quadArrowCallout">
            <a:avLst>
              <a:gd fmla="val 18515" name="adj1"/>
              <a:gd fmla="val 18515" name="adj2"/>
              <a:gd fmla="val 18515" name="adj3"/>
              <a:gd fmla="val 48123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1311500" y="4699250"/>
            <a:ext cx="245400" cy="275100"/>
          </a:xfrm>
          <a:prstGeom prst="quadArrowCallout">
            <a:avLst>
              <a:gd fmla="val 18515" name="adj1"/>
              <a:gd fmla="val 18515" name="adj2"/>
              <a:gd fmla="val 18515" name="adj3"/>
              <a:gd fmla="val 48123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7"/>
          <p:cNvGrpSpPr/>
          <p:nvPr/>
        </p:nvGrpSpPr>
        <p:grpSpPr>
          <a:xfrm>
            <a:off x="9003627" y="1142086"/>
            <a:ext cx="1532827" cy="4569798"/>
            <a:chOff x="8413309" y="1396453"/>
            <a:chExt cx="1454709" cy="4236394"/>
          </a:xfrm>
        </p:grpSpPr>
        <p:sp>
          <p:nvSpPr>
            <p:cNvPr id="366" name="Google Shape;366;p27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60925" lIns="1200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1423950"/>
            <a:ext cx="11060675" cy="2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481150" y="196400"/>
            <a:ext cx="7060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Best regression trees</a:t>
            </a:r>
            <a:r>
              <a:rPr b="1" lang="en-GB"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/>
          </a:p>
        </p:txBody>
      </p:sp>
      <p:sp>
        <p:nvSpPr>
          <p:cNvPr id="370" name="Google Shape;370;p27"/>
          <p:cNvSpPr txBox="1"/>
          <p:nvPr/>
        </p:nvSpPr>
        <p:spPr>
          <a:xfrm>
            <a:off x="481150" y="1227450"/>
            <a:ext cx="1934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Cooling Load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50650" y="2987100"/>
            <a:ext cx="2195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Heating</a:t>
            </a: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Load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313750" y="264975"/>
            <a:ext cx="5676000" cy="7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Interpretations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313750" y="908100"/>
            <a:ext cx="108957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-R2 increased with complexity of the models and hyperfeatures tunning, as expected.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-Simple KNN regressions reached R2 app. 0,9 for both heating load and cooling load predictions.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-Random Forest model used for heating load predictions is overfitted, even before hyperparameters tuning.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GB"/>
              <a:t>-Models predicting cooling load appear less likely to be overfitted, particularly RF without </a:t>
            </a:r>
            <a:r>
              <a:rPr b="1" lang="en-GB">
                <a:solidFill>
                  <a:schemeClr val="dk1"/>
                </a:solidFill>
              </a:rPr>
              <a:t>hyperparameters tuning.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415604" y="289100"/>
            <a:ext cx="65988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415600" y="1410900"/>
            <a:ext cx="10170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-Due to the nature of the features, simple linear models are not adapted despite most variables behind hypothetically continuous ( cf overall height, actually reflects the number of floors).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-Good to have models based on features related to buildings characteristics and environment as complement to energy efficiency calculation , but hidden correlation need to be considered ( cf relative compactness).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-Models are very dependant  of geographi</a:t>
            </a:r>
            <a:r>
              <a:rPr b="1" lang="en-GB">
                <a:solidFill>
                  <a:srgbClr val="9E9E9E"/>
                </a:solidFill>
              </a:rPr>
              <a:t>cal si</a:t>
            </a:r>
            <a:r>
              <a:rPr b="1" lang="en-GB"/>
              <a:t>tuation, that need to be considered to draw conclusions.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>
            <p:ph type="title"/>
          </p:nvPr>
        </p:nvSpPr>
        <p:spPr>
          <a:xfrm>
            <a:off x="415600" y="289100"/>
            <a:ext cx="6598800" cy="87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potential applications</a:t>
            </a:r>
            <a:endParaRPr/>
          </a:p>
        </p:txBody>
      </p:sp>
      <p:sp>
        <p:nvSpPr>
          <p:cNvPr id="389" name="Google Shape;389;p30"/>
          <p:cNvSpPr txBox="1"/>
          <p:nvPr>
            <p:ph idx="1" type="body"/>
          </p:nvPr>
        </p:nvSpPr>
        <p:spPr>
          <a:xfrm>
            <a:off x="435250" y="1083525"/>
            <a:ext cx="4621800" cy="70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Old Infrastructures renovation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5546550" y="1083525"/>
            <a:ext cx="6295800" cy="70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Cargotecture: New houses using containers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75" y="4291450"/>
            <a:ext cx="3744450" cy="22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75" y="1783725"/>
            <a:ext cx="3705151" cy="24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75" y="1825800"/>
            <a:ext cx="5038374" cy="232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874" y="4242375"/>
            <a:ext cx="5114775" cy="222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1577075" y="492438"/>
            <a:ext cx="8567700" cy="473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</a:t>
            </a:r>
            <a:r>
              <a:rPr lang="en-GB">
                <a:solidFill>
                  <a:srgbClr val="C3AC5D"/>
                </a:solidFill>
              </a:rPr>
              <a:t>YOU</a:t>
            </a:r>
            <a:endParaRPr>
              <a:solidFill>
                <a:srgbClr val="C3AC5D"/>
              </a:solidFill>
            </a:endParaRPr>
          </a:p>
        </p:txBody>
      </p:sp>
      <p:sp>
        <p:nvSpPr>
          <p:cNvPr id="400" name="Google Shape;400;p31"/>
          <p:cNvSpPr txBox="1"/>
          <p:nvPr>
            <p:ph idx="4294967295" type="subTitle"/>
          </p:nvPr>
        </p:nvSpPr>
        <p:spPr>
          <a:xfrm>
            <a:off x="7704950" y="5133400"/>
            <a:ext cx="3846300" cy="91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GB" sz="3600"/>
              <a:t>Tania Zakowski</a:t>
            </a:r>
            <a:r>
              <a:rPr b="1" lang="en-GB" sz="3000">
                <a:highlight>
                  <a:srgbClr val="262626"/>
                </a:highlight>
              </a:rPr>
              <a:t> </a:t>
            </a:r>
            <a:endParaRPr b="1" sz="3000">
              <a:highlight>
                <a:srgbClr val="262626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/>
          <p:nvPr>
            <p:ph type="title"/>
          </p:nvPr>
        </p:nvSpPr>
        <p:spPr>
          <a:xfrm>
            <a:off x="568000" y="482500"/>
            <a:ext cx="103023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>
              <a:solidFill>
                <a:srgbClr val="C3AC5D"/>
              </a:solidFill>
            </a:endParaRPr>
          </a:p>
        </p:txBody>
      </p:sp>
      <p:sp>
        <p:nvSpPr>
          <p:cNvPr id="293" name="Google Shape;293;p18"/>
          <p:cNvSpPr txBox="1"/>
          <p:nvPr>
            <p:ph idx="1" type="body"/>
          </p:nvPr>
        </p:nvSpPr>
        <p:spPr>
          <a:xfrm>
            <a:off x="568000" y="1588650"/>
            <a:ext cx="10430100" cy="300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In the context of housing situation as a worldwide struggle for populations, many softwares dedicated to architectures are  implementing new </a:t>
            </a:r>
            <a:r>
              <a:rPr b="1" i="1" lang="en-GB"/>
              <a:t>functionalities</a:t>
            </a:r>
            <a:r>
              <a:rPr b="1" i="1" lang="en-GB"/>
              <a:t> to calculate energy efficiency at different levels.</a:t>
            </a:r>
            <a:endParaRPr b="1" i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>
                <a:solidFill>
                  <a:schemeClr val="dk1"/>
                </a:solidFill>
              </a:rPr>
              <a:t>Based on a simulated dataset for research papers, today we will have a look at</a:t>
            </a:r>
            <a:r>
              <a:rPr b="1" i="1" lang="en-GB">
                <a:solidFill>
                  <a:schemeClr val="dk1"/>
                </a:solidFill>
              </a:rPr>
              <a:t> models to predict  energy consumptions from buildings characteristics to keep temperatures in a range acceptable for people use.</a:t>
            </a:r>
            <a:endParaRPr b="1" i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type="title"/>
          </p:nvPr>
        </p:nvSpPr>
        <p:spPr>
          <a:xfrm>
            <a:off x="1869850" y="63450"/>
            <a:ext cx="5889000" cy="100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presentation</a:t>
            </a:r>
            <a:endParaRPr>
              <a:solidFill>
                <a:srgbClr val="C3AC5D"/>
              </a:solidFill>
            </a:endParaRPr>
          </a:p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2449500" y="880350"/>
            <a:ext cx="9362400" cy="132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C3AC5D"/>
              </a:buClr>
              <a:buSzPts val="3000"/>
              <a:buChar char="◢"/>
            </a:pPr>
            <a:r>
              <a:rPr lang="en-GB"/>
              <a:t>12 building forms where each building form is composed of 18 elements (elementary cubes)</a:t>
            </a:r>
            <a:endParaRPr/>
          </a:p>
        </p:txBody>
      </p:sp>
      <p:pic>
        <p:nvPicPr>
          <p:cNvPr id="300" name="Google Shape;3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100" y="2010525"/>
            <a:ext cx="6745025" cy="173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375" y="3830585"/>
            <a:ext cx="46291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276" y="3990825"/>
            <a:ext cx="3342526" cy="24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/>
        </p:nvSpPr>
        <p:spPr>
          <a:xfrm>
            <a:off x="0" y="0"/>
            <a:ext cx="465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Dataset presentation</a:t>
            </a:r>
            <a:endParaRPr/>
          </a:p>
        </p:txBody>
      </p:sp>
      <p:graphicFrame>
        <p:nvGraphicFramePr>
          <p:cNvPr id="308" name="Google Shape;308;p20"/>
          <p:cNvGraphicFramePr/>
          <p:nvPr/>
        </p:nvGraphicFramePr>
        <p:xfrm>
          <a:off x="438563" y="108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{3F8F99AB-0702-45E5-B637-80CC1F3B3161}</a:tableStyleId>
              </a:tblPr>
              <a:tblGrid>
                <a:gridCol w="318000"/>
                <a:gridCol w="1475800"/>
                <a:gridCol w="1475800"/>
              </a:tblGrid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X1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Relative Compactness</a:t>
                      </a:r>
                      <a:endParaRPr b="1" sz="12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X2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Surface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X3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Wall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X4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Roof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X5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Overall Height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X6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Orientation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Integer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X7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X8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 Distribution</a:t>
                      </a:r>
                      <a:endParaRPr b="1" sz="12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Integer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Y1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Heating Load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Y2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Cooling Load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9" name="Google Shape;3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400" y="232150"/>
            <a:ext cx="4872050" cy="5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25" y="5661362"/>
            <a:ext cx="2574488" cy="66936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/>
          <p:nvPr/>
        </p:nvSpPr>
        <p:spPr>
          <a:xfrm>
            <a:off x="127650" y="1237275"/>
            <a:ext cx="245400" cy="275100"/>
          </a:xfrm>
          <a:prstGeom prst="quadArrowCallout">
            <a:avLst>
              <a:gd fmla="val 18515" name="adj1"/>
              <a:gd fmla="val 18515" name="adj2"/>
              <a:gd fmla="val 18515" name="adj3"/>
              <a:gd fmla="val 48123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635525" y="304525"/>
            <a:ext cx="7933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and targets correlations</a:t>
            </a:r>
            <a:endParaRPr>
              <a:solidFill>
                <a:srgbClr val="C3AC5D"/>
              </a:solidFill>
            </a:endParaRPr>
          </a:p>
        </p:txBody>
      </p:sp>
      <p:pic>
        <p:nvPicPr>
          <p:cNvPr id="317" name="Google Shape;3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425"/>
            <a:ext cx="11887327" cy="288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950" y="4335959"/>
            <a:ext cx="2386355" cy="2449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3991850" y="4379200"/>
            <a:ext cx="40641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Targets</a:t>
            </a: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2 measures  of energy required to keep buildings in tolerable range for human occupation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600500" y="336150"/>
            <a:ext cx="3794400" cy="136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Apparté</a:t>
            </a:r>
            <a:endParaRPr>
              <a:solidFill>
                <a:srgbClr val="C3AC5D"/>
              </a:solidFill>
            </a:endParaRPr>
          </a:p>
        </p:txBody>
      </p:sp>
      <p:pic>
        <p:nvPicPr>
          <p:cNvPr id="325" name="Google Shape;3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25" y="1702950"/>
            <a:ext cx="9172400" cy="45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635525" y="304525"/>
            <a:ext cx="7933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and targets correlations</a:t>
            </a:r>
            <a:endParaRPr>
              <a:solidFill>
                <a:srgbClr val="C3AC5D"/>
              </a:solidFill>
            </a:endParaRPr>
          </a:p>
        </p:txBody>
      </p:sp>
      <p:pic>
        <p:nvPicPr>
          <p:cNvPr id="331" name="Google Shape;3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425"/>
            <a:ext cx="11887327" cy="288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950" y="4335959"/>
            <a:ext cx="2386355" cy="244939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3"/>
          <p:cNvSpPr txBox="1"/>
          <p:nvPr/>
        </p:nvSpPr>
        <p:spPr>
          <a:xfrm>
            <a:off x="6202325" y="4598600"/>
            <a:ext cx="1488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Targets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type="title"/>
          </p:nvPr>
        </p:nvSpPr>
        <p:spPr>
          <a:xfrm>
            <a:off x="0" y="77275"/>
            <a:ext cx="7643400" cy="104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800"/>
              <a:t>Models performed</a:t>
            </a:r>
            <a:endParaRPr sz="6800">
              <a:solidFill>
                <a:srgbClr val="C3AC5D"/>
              </a:solidFill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522775" y="1515150"/>
            <a:ext cx="857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How: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-regressions models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-all features kept, </a:t>
            </a: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transformed</a:t>
            </a: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with minmax scaler 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 model per target (i.e. predictions of heating and cooling load separately)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0" name="Google Shape;340;p24"/>
          <p:cNvSpPr txBox="1"/>
          <p:nvPr/>
        </p:nvSpPr>
        <p:spPr>
          <a:xfrm>
            <a:off x="4006725" y="3756950"/>
            <a:ext cx="774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What: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-KNN: doesn’t depend on data normality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-Random Forest: ensemble model handling collinearity in features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-Grid Search on Random Forests : good for small datasets and few features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380175" y="175175"/>
            <a:ext cx="5007000" cy="75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Models performance </a:t>
            </a:r>
            <a:endParaRPr sz="3700">
              <a:solidFill>
                <a:srgbClr val="C3AC5D"/>
              </a:solidFill>
            </a:endParaRPr>
          </a:p>
        </p:txBody>
      </p:sp>
      <p:graphicFrame>
        <p:nvGraphicFramePr>
          <p:cNvPr id="346" name="Google Shape;346;p25"/>
          <p:cNvGraphicFramePr/>
          <p:nvPr/>
        </p:nvGraphicFramePr>
        <p:xfrm>
          <a:off x="836738" y="170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{3F8F99AB-0702-45E5-B637-80CC1F3B3161}</a:tableStyleId>
              </a:tblPr>
              <a:tblGrid>
                <a:gridCol w="1806200"/>
                <a:gridCol w="1806200"/>
              </a:tblGrid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 KNN1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0.915367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KNN1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9.345755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RF1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0.996981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RF1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0.333355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best RF1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0.996753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best RF1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0.358593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47" name="Google Shape;347;p25"/>
          <p:cNvGraphicFramePr/>
          <p:nvPr/>
        </p:nvGraphicFramePr>
        <p:xfrm>
          <a:off x="5003663" y="17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{3F8F99AB-0702-45E5-B637-80CC1F3B3161}</a:tableStyleId>
              </a:tblPr>
              <a:tblGrid>
                <a:gridCol w="2143775"/>
                <a:gridCol w="2143775"/>
              </a:tblGrid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KNN2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0.891359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KNN2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18.506228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0.965682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3.227811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best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0.958244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best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3.9274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8" name="Google Shape;348;p25"/>
          <p:cNvSpPr txBox="1"/>
          <p:nvPr/>
        </p:nvSpPr>
        <p:spPr>
          <a:xfrm>
            <a:off x="1143000" y="1116425"/>
            <a:ext cx="2312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Heating Loads</a:t>
            </a:r>
            <a:endParaRPr b="1"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5468675" y="1116413"/>
            <a:ext cx="2312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Cooling</a:t>
            </a: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Loads</a:t>
            </a:r>
            <a:endParaRPr b="1"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0162_Spelman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262626"/>
      </a:accent1>
      <a:accent2>
        <a:srgbClr val="28272D"/>
      </a:accent2>
      <a:accent3>
        <a:srgbClr val="C3AC5D"/>
      </a:accent3>
      <a:accent4>
        <a:srgbClr val="E8DFC1"/>
      </a:accent4>
      <a:accent5>
        <a:srgbClr val="252525"/>
      </a:accent5>
      <a:accent6>
        <a:srgbClr val="C3AC5D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